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477" r:id="rId3"/>
    <p:sldId id="478" r:id="rId4"/>
    <p:sldId id="503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526" r:id="rId16"/>
    <p:sldId id="258" r:id="rId17"/>
    <p:sldId id="483" r:id="rId18"/>
    <p:sldId id="259" r:id="rId19"/>
    <p:sldId id="260" r:id="rId20"/>
    <p:sldId id="484" r:id="rId21"/>
    <p:sldId id="496" r:id="rId22"/>
    <p:sldId id="52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>
        <p:scale>
          <a:sx n="100" d="100"/>
          <a:sy n="100" d="100"/>
        </p:scale>
        <p:origin x="-216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17820" r="9697" b="17806"/>
          <a:stretch/>
        </p:blipFill>
        <p:spPr>
          <a:xfrm>
            <a:off x="1287625" y="2233119"/>
            <a:ext cx="9060024" cy="46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86585"/>
            <a:ext cx="12351930" cy="41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1252" r="9891" b="31568"/>
          <a:stretch/>
        </p:blipFill>
        <p:spPr>
          <a:xfrm>
            <a:off x="-54398" y="2324505"/>
            <a:ext cx="12145993" cy="45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3124200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endParaRPr lang="fr-CA" dirty="0" smtClean="0"/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endParaRPr lang="fr-CA" dirty="0" smtClean="0"/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IBM: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IBM: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1990</TotalTime>
  <Words>571</Words>
  <Application>Microsoft Office PowerPoint</Application>
  <PresentationFormat>Personnalisé</PresentationFormat>
  <Paragraphs>98</Paragraphs>
  <Slides>22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Facette</vt:lpstr>
      <vt:lpstr>Individual-based models &amp; Spatially explicit individual-based models with NetLogoR</vt:lpstr>
      <vt:lpstr>Workshop</vt:lpstr>
      <vt:lpstr>Goals of this workshop</vt:lpstr>
      <vt:lpstr>Individual-based models (IBM)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Study example using IBM:</vt:lpstr>
      <vt:lpstr>IBM example:</vt:lpstr>
      <vt:lpstr>Individual-Based Models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BAUDUIN Sarah</cp:lastModifiedBy>
  <cp:revision>161</cp:revision>
  <dcterms:created xsi:type="dcterms:W3CDTF">2020-11-20T15:15:45Z</dcterms:created>
  <dcterms:modified xsi:type="dcterms:W3CDTF">2021-04-23T13:18:36Z</dcterms:modified>
</cp:coreProperties>
</file>